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5" r:id="rId3"/>
    <p:sldId id="276" r:id="rId4"/>
    <p:sldId id="286" r:id="rId5"/>
    <p:sldId id="277" r:id="rId6"/>
    <p:sldId id="287" r:id="rId7"/>
    <p:sldId id="274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26"/>
  </p:normalViewPr>
  <p:slideViewPr>
    <p:cSldViewPr snapToGrid="0">
      <p:cViewPr varScale="1"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5/8/2024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technofaq.org/posts/2017/05/5-app-analytics-tools-to-boost-up-your-app-busines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microsoft.com/office/2007/relationships/hdphoto" Target="../media/hdphoto7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Credit card</a:t>
            </a:r>
            <a:br>
              <a:rPr lang="en-US" dirty="0"/>
            </a:br>
            <a:r>
              <a:rPr lang="en-US" dirty="0"/>
              <a:t>report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Kartik Analytics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0329AA-13EC-8690-E74A-65E593F85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2804" y="5497975"/>
            <a:ext cx="1458889" cy="91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2116" y="2344540"/>
            <a:ext cx="4834517" cy="2774361"/>
          </a:xfrm>
        </p:spPr>
        <p:txBody>
          <a:bodyPr/>
          <a:lstStyle/>
          <a:p>
            <a:r>
              <a:rPr lang="en-US" dirty="0"/>
              <a:t>Revenue Analysis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Customer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D1B5603-9C72-5A0C-87AA-5BEB975E7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3630" r="23630"/>
          <a:stretch>
            <a:fillRect/>
          </a:stretch>
        </p:blipFill>
        <p:spPr>
          <a:xfrm>
            <a:off x="1094470" y="768877"/>
            <a:ext cx="4597556" cy="554990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294247-693B-D544-16C4-392D80764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4698" y="486208"/>
            <a:ext cx="1426039" cy="89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140" y="851534"/>
            <a:ext cx="7104425" cy="65423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Project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Objective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4392" y="2080393"/>
            <a:ext cx="4729163" cy="3271838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10479" y="2013500"/>
            <a:ext cx="6307238" cy="4203036"/>
          </a:xfrm>
        </p:spPr>
        <p:txBody>
          <a:bodyPr/>
          <a:lstStyle/>
          <a:p>
            <a:r>
              <a:rPr lang="en-US" sz="2400" b="1" dirty="0"/>
              <a:t>To develop a comprehensive credit card revenue and customer analysis dashboard that provides real-time insights into key performance metrics and trends, enabling stakeholders to monitor and analyze credit card operations effectively.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6F9BF-9EB2-D366-D0CD-63B940422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143" y="2983694"/>
            <a:ext cx="1426039" cy="89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078" y="486208"/>
            <a:ext cx="3244418" cy="624603"/>
          </a:xfrm>
        </p:spPr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D4E3FF-E0FA-9711-1A50-CFA41ACE7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4698" y="486208"/>
            <a:ext cx="1426039" cy="890612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C404081-4FC8-426E-A87D-16A3A397427C}"/>
              </a:ext>
            </a:extLst>
          </p:cNvPr>
          <p:cNvSpPr txBox="1">
            <a:spLocks/>
          </p:cNvSpPr>
          <p:nvPr/>
        </p:nvSpPr>
        <p:spPr>
          <a:xfrm>
            <a:off x="6442486" y="3848349"/>
            <a:ext cx="4375231" cy="21214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000" b="0" i="0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Total interest        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7.8M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Overall revenue</a:t>
            </a:r>
            <a:r>
              <a:rPr lang="en-US" sz="1200" b="1" dirty="0"/>
              <a:t>  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55.3M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 Total transaction amount  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45M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No. of Transaction</a:t>
            </a:r>
            <a:r>
              <a:rPr lang="en-US" sz="1200" b="1" dirty="0"/>
              <a:t> 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656k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06824DC-C3A1-3623-5EAF-A77E0D03EC76}"/>
              </a:ext>
            </a:extLst>
          </p:cNvPr>
          <p:cNvSpPr txBox="1">
            <a:spLocks/>
          </p:cNvSpPr>
          <p:nvPr/>
        </p:nvSpPr>
        <p:spPr>
          <a:xfrm>
            <a:off x="4714754" y="1779722"/>
            <a:ext cx="6275408" cy="15192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000" b="0" i="0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Highest revenue by  card category         [Blue card] 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46.1M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Highest revenue by Profession            [business man]</a:t>
            </a:r>
            <a:r>
              <a:rPr lang="en-US" sz="1200" b="1" dirty="0"/>
              <a:t>  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17.4M</a:t>
            </a: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8601F39-F4E8-9FDB-86EE-1EA5CBA58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098" y="229225"/>
            <a:ext cx="4814464" cy="894626"/>
          </a:xfrm>
        </p:spPr>
        <p:txBody>
          <a:bodyPr/>
          <a:lstStyle/>
          <a:p>
            <a:r>
              <a:rPr lang="en-US" dirty="0"/>
              <a:t>Dashboard1</a:t>
            </a: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ABCDD6-B1DC-7AE5-D231-A3B8FD96D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536" y="998080"/>
            <a:ext cx="9498927" cy="518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8601F39-F4E8-9FDB-86EE-1EA5CBA58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5521"/>
            <a:ext cx="4941785" cy="778879"/>
          </a:xfrm>
        </p:spPr>
        <p:txBody>
          <a:bodyPr/>
          <a:lstStyle/>
          <a:p>
            <a:r>
              <a:rPr lang="en-US"/>
              <a:t>Dashboard2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3EEFF1-053D-0BF6-14E8-EDC53F101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504" y="914400"/>
            <a:ext cx="9134845" cy="511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50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5" y="496740"/>
            <a:ext cx="5744335" cy="979204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213647A-B923-17BF-BF17-2DB9AF519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1400537"/>
            <a:ext cx="5849685" cy="3750198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Total interest         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7.8M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Overall revenue   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55.3M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Average Customer Satisfaction rate   </a:t>
            </a: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3.19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 Total transaction amount   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45M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/>
              <a:t>No. of Transaction  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656k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Male clients are more satisfied than females </a:t>
            </a: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Self employed clients owning more cards but Business men </a:t>
            </a:r>
          </a:p>
          <a:p>
            <a:pPr>
              <a:lnSpc>
                <a:spcPct val="100000"/>
              </a:lnSpc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</a:rPr>
              <a:t>    are providing the highest revenue.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IN" sz="1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60181C-1054-9F9F-70C7-A5432F124C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4729" y="667791"/>
            <a:ext cx="1426588" cy="89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8219" y="3999332"/>
            <a:ext cx="5444517" cy="1731890"/>
          </a:xfrm>
        </p:spPr>
        <p:txBody>
          <a:bodyPr/>
          <a:lstStyle/>
          <a:p>
            <a:r>
              <a:rPr lang="en-US" b="1" dirty="0"/>
              <a:t>The Kartik Analytics</a:t>
            </a:r>
          </a:p>
          <a:p>
            <a:r>
              <a:rPr lang="en-US" b="1" dirty="0"/>
              <a:t>Tharkartikanalytics21@gmail.com</a:t>
            </a:r>
          </a:p>
          <a:p>
            <a:r>
              <a:rPr lang="en-US" b="1" dirty="0"/>
              <a:t>Upadhyayk629@gmail.com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3CE5FC-1071-5386-4E47-529368018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5250" y="5285916"/>
            <a:ext cx="1426039" cy="89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46</TotalTime>
  <Words>156</Words>
  <Application>Microsoft Office PowerPoint</Application>
  <PresentationFormat>Widescreen</PresentationFormat>
  <Paragraphs>34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Avenir Next LT Pro</vt:lpstr>
      <vt:lpstr>Calibri</vt:lpstr>
      <vt:lpstr>Office Theme</vt:lpstr>
      <vt:lpstr>Credit card report</vt:lpstr>
      <vt:lpstr>Revenue Analysis  &amp;  Customer Analysis</vt:lpstr>
      <vt:lpstr>Project Objective</vt:lpstr>
      <vt:lpstr>Insights</vt:lpstr>
      <vt:lpstr>Dashboard1</vt:lpstr>
      <vt:lpstr>Dashboard2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report</dc:title>
  <dc:creator>KARTIK 0047</dc:creator>
  <cp:lastModifiedBy>KARTIK 0047</cp:lastModifiedBy>
  <cp:revision>1</cp:revision>
  <dcterms:created xsi:type="dcterms:W3CDTF">2024-05-08T07:01:29Z</dcterms:created>
  <dcterms:modified xsi:type="dcterms:W3CDTF">2024-05-08T07:47:49Z</dcterms:modified>
</cp:coreProperties>
</file>